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257" r:id="rId4"/>
  </p:sldIdLst>
  <p:sldSz cx="10691813" cy="15119350"/>
  <p:notesSz cx="6735763" cy="9866313"/>
  <p:defaultTextStyle>
    <a:defPPr>
      <a:defRPr lang="ja-JP"/>
    </a:defPPr>
    <a:lvl1pPr marL="0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1pPr>
    <a:lvl2pPr marL="737388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2pPr>
    <a:lvl3pPr marL="1474777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3pPr>
    <a:lvl4pPr marL="2212165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4pPr>
    <a:lvl5pPr marL="2949554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5pPr>
    <a:lvl6pPr marL="3686942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6pPr>
    <a:lvl7pPr marL="4424331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7pPr>
    <a:lvl8pPr marL="5161719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8pPr>
    <a:lvl9pPr marL="5899108" algn="l" defTabSz="1474777" rtl="0" eaLnBrk="1" latinLnBrk="0" hangingPunct="1">
      <a:defRPr kumimoji="1" sz="29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2" userDrawn="1">
          <p15:clr>
            <a:srgbClr val="A4A3A4"/>
          </p15:clr>
        </p15:guide>
        <p15:guide id="2" orient="horz" pos="9508" userDrawn="1">
          <p15:clr>
            <a:srgbClr val="A4A3A4"/>
          </p15:clr>
        </p15:guide>
        <p15:guide id="3" orient="horz" pos="4762" userDrawn="1">
          <p15:clr>
            <a:srgbClr val="A4A3A4"/>
          </p15:clr>
        </p15:guide>
        <p15:guide id="4" orient="horz" pos="16" userDrawn="1">
          <p15:clr>
            <a:srgbClr val="A4A3A4"/>
          </p15:clr>
        </p15:guide>
        <p15:guide id="5" orient="horz" pos="1619" userDrawn="1">
          <p15:clr>
            <a:srgbClr val="A4A3A4"/>
          </p15:clr>
        </p15:guide>
        <p15:guide id="6" orient="horz" pos="6302" userDrawn="1">
          <p15:clr>
            <a:srgbClr val="A4A3A4"/>
          </p15:clr>
        </p15:guide>
        <p15:guide id="7" orient="horz" pos="7905" userDrawn="1">
          <p15:clr>
            <a:srgbClr val="A4A3A4"/>
          </p15:clr>
        </p15:guide>
        <p15:guide id="8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E7"/>
    <a:srgbClr val="00A84C"/>
    <a:srgbClr val="FCD5FF"/>
    <a:srgbClr val="FFBDF7"/>
    <a:srgbClr val="FFC9EC"/>
    <a:srgbClr val="FFDDFF"/>
    <a:srgbClr val="FFFF99"/>
    <a:srgbClr val="00D661"/>
    <a:srgbClr val="CDF9A5"/>
    <a:srgbClr val="FFB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1"/>
    <p:restoredTop sz="94660"/>
  </p:normalViewPr>
  <p:slideViewPr>
    <p:cSldViewPr snapToGrid="0" showGuides="1">
      <p:cViewPr varScale="1">
        <p:scale>
          <a:sx n="44" d="100"/>
          <a:sy n="44" d="100"/>
        </p:scale>
        <p:origin x="-3330" y="-462"/>
      </p:cViewPr>
      <p:guideLst>
        <p:guide orient="horz" pos="3222"/>
        <p:guide orient="horz" pos="9508"/>
        <p:guide orient="horz" pos="4762"/>
        <p:guide orient="horz" pos="16"/>
        <p:guide orient="horz" pos="1619"/>
        <p:guide orient="horz" pos="6302"/>
        <p:guide orient="horz" pos="7905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19413" cy="493713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35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3"/>
            <a:ext cx="2919412" cy="493713"/>
          </a:xfrm>
          <a:prstGeom prst="rect">
            <a:avLst/>
          </a:prstGeom>
        </p:spPr>
        <p:txBody>
          <a:bodyPr vert="horz" lIns="91391" tIns="45696" rIns="91391" bIns="45696" rtlCol="0"/>
          <a:lstStyle>
            <a:lvl1pPr algn="r">
              <a:defRPr sz="1200"/>
            </a:lvl1pPr>
          </a:lstStyle>
          <a:p>
            <a:fld id="{D35F3F06-A6EE-4DAC-8ECB-6355CFD9E179}" type="datetimeFigureOut">
              <a:rPr kumimoji="1" lang="ja-JP" altLang="en-US" smtClean="0"/>
              <a:t>2022/7/26</a:t>
            </a:fld>
            <a:endParaRPr kumimoji="1" lang="ja-JP" altLang="en-US"/>
          </a:p>
        </p:txBody>
      </p:sp>
      <p:sp>
        <p:nvSpPr>
          <p:cNvPr id="1036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1" tIns="45696" rIns="91391" bIns="45696" rtlCol="0" anchor="ctr"/>
          <a:lstStyle/>
          <a:p>
            <a:endParaRPr lang="ja-JP" altLang="en-US"/>
          </a:p>
        </p:txBody>
      </p:sp>
      <p:sp>
        <p:nvSpPr>
          <p:cNvPr id="1037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391" tIns="45696" rIns="91391" bIns="4569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8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371013"/>
            <a:ext cx="2919413" cy="493712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039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391" tIns="45696" rIns="91391" bIns="45696" rtlCol="0" anchor="b"/>
          <a:lstStyle>
            <a:lvl1pPr algn="r">
              <a:defRPr sz="1200"/>
            </a:lvl1pPr>
          </a:lstStyle>
          <a:p>
            <a:fld id="{D5E6BD16-8672-40AA-B7FA-A2818127F2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43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1pPr>
    <a:lvl2pPr marL="646435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2pPr>
    <a:lvl3pPr marL="1292870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3pPr>
    <a:lvl4pPr marL="1939305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4pPr>
    <a:lvl5pPr marL="2585740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5pPr>
    <a:lvl6pPr marL="3232175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6pPr>
    <a:lvl7pPr marL="3878610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7pPr>
    <a:lvl8pPr marL="4525046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8pPr>
    <a:lvl9pPr marL="5171481" algn="l" defTabSz="1292870" rtl="0" eaLnBrk="1" latinLnBrk="0" hangingPunct="1">
      <a:defRPr kumimoji="1"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6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BD16-8672-40AA-B7FA-A2818127F2E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734863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図プレースホルダー 18"/>
          <p:cNvSpPr>
            <a:spLocks noGrp="1"/>
          </p:cNvSpPr>
          <p:nvPr>
            <p:ph type="pic" sz="quarter" idx="10" hasCustomPrompt="1"/>
          </p:nvPr>
        </p:nvSpPr>
        <p:spPr>
          <a:xfrm>
            <a:off x="3798142" y="9000412"/>
            <a:ext cx="1389510" cy="1492632"/>
          </a:xfrm>
          <a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txBody>
          <a:bodyPr>
            <a:noAutofit/>
          </a:bodyPr>
          <a:lstStyle>
            <a:lvl1pPr marL="0" indent="0">
              <a:buNone/>
              <a:defRPr sz="1697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372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82052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593" y="605475"/>
            <a:ext cx="9622632" cy="251989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593" y="3527849"/>
            <a:ext cx="9622632" cy="997807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592" y="14013401"/>
            <a:ext cx="2494757" cy="80496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2022/7/26</a:t>
            </a:fld>
            <a:endParaRPr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037" y="14013401"/>
            <a:ext cx="3385741" cy="80496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2468" y="14013401"/>
            <a:ext cx="2494757" cy="80496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96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1474777" rtl="0" eaLnBrk="1" latinLnBrk="0" hangingPunct="1">
        <a:spcBef>
          <a:spcPct val="0"/>
        </a:spcBef>
        <a:buNone/>
        <a:defRPr kumimoji="1" sz="7069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553041" indent="-553041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5231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1198256" indent="-460868" algn="l" defTabSz="1474777" rtl="0" eaLnBrk="1" latinLnBrk="0" hangingPunct="1">
        <a:spcBef>
          <a:spcPct val="20000"/>
        </a:spcBef>
        <a:buFont typeface="Arial" pitchFamily="34" charset="0"/>
        <a:buChar char="–"/>
        <a:defRPr kumimoji="1" sz="4524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843471" indent="-368694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3818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2580860" indent="-368694" algn="l" defTabSz="1474777" rtl="0" eaLnBrk="1" latinLnBrk="0" hangingPunct="1">
        <a:spcBef>
          <a:spcPct val="20000"/>
        </a:spcBef>
        <a:buFont typeface="Arial" pitchFamily="34" charset="0"/>
        <a:buChar char="–"/>
        <a:defRPr kumimoji="1" sz="3252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3318248" indent="-368694" algn="l" defTabSz="1474777" rtl="0" eaLnBrk="1" latinLnBrk="0" hangingPunct="1">
        <a:spcBef>
          <a:spcPct val="20000"/>
        </a:spcBef>
        <a:buFont typeface="Arial" pitchFamily="34" charset="0"/>
        <a:buChar char="»"/>
        <a:defRPr kumimoji="1" sz="3252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4055636" indent="-368694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3252" kern="1200">
          <a:solidFill>
            <a:schemeClr val="tx1"/>
          </a:solidFill>
          <a:latin typeface="+mn-lt"/>
          <a:ea typeface="+mn-ea"/>
          <a:cs typeface="+mn-cs"/>
        </a:defRPr>
      </a:lvl6pPr>
      <a:lvl7pPr marL="4793025" indent="-368694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3252" kern="1200">
          <a:solidFill>
            <a:schemeClr val="tx1"/>
          </a:solidFill>
          <a:latin typeface="+mn-lt"/>
          <a:ea typeface="+mn-ea"/>
          <a:cs typeface="+mn-cs"/>
        </a:defRPr>
      </a:lvl7pPr>
      <a:lvl8pPr marL="5530413" indent="-368694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3252" kern="1200">
          <a:solidFill>
            <a:schemeClr val="tx1"/>
          </a:solidFill>
          <a:latin typeface="+mn-lt"/>
          <a:ea typeface="+mn-ea"/>
          <a:cs typeface="+mn-cs"/>
        </a:defRPr>
      </a:lvl8pPr>
      <a:lvl9pPr marL="6267802" indent="-368694" algn="l" defTabSz="1474777" rtl="0" eaLnBrk="1" latinLnBrk="0" hangingPunct="1">
        <a:spcBef>
          <a:spcPct val="20000"/>
        </a:spcBef>
        <a:buFont typeface="Arial" pitchFamily="34" charset="0"/>
        <a:buChar char="•"/>
        <a:defRPr kumimoji="1" sz="3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1pPr>
      <a:lvl2pPr marL="737388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2pPr>
      <a:lvl3pPr marL="1474777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3pPr>
      <a:lvl4pPr marL="2212165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4pPr>
      <a:lvl5pPr marL="2949554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5pPr>
      <a:lvl6pPr marL="3686942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6pPr>
      <a:lvl7pPr marL="4424331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7pPr>
      <a:lvl8pPr marL="5161719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8pPr>
      <a:lvl9pPr marL="5899108" algn="l" defTabSz="1474777" rtl="0" eaLnBrk="1" latinLnBrk="0" hangingPunct="1">
        <a:defRPr kumimoji="1" sz="2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image" Target="../media/image3.wmf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jpeg" /><Relationship Id="rId8" Type="http://schemas.openxmlformats.org/officeDocument/2006/relationships/slideLayout" Target="../slideLayouts/slideLayout1.xml" /><Relationship Id="rId9" Type="http://schemas.openxmlformats.org/officeDocument/2006/relationships/notesSlide" Target="../notesSlides/notesSlid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正方形/長方形 52"/>
          <p:cNvSpPr/>
          <p:nvPr/>
        </p:nvSpPr>
        <p:spPr>
          <a:xfrm>
            <a:off x="-15801" y="0"/>
            <a:ext cx="10707125" cy="15119350"/>
          </a:xfrm>
          <a:prstGeom prst="rect">
            <a:avLst/>
          </a:prstGeom>
          <a:blipFill>
            <a:blip r:embed="rId1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98"/>
          </a:p>
        </p:txBody>
      </p:sp>
      <p:sp>
        <p:nvSpPr>
          <p:cNvPr id="1042" name="角丸四角形 54"/>
          <p:cNvSpPr/>
          <p:nvPr/>
        </p:nvSpPr>
        <p:spPr>
          <a:xfrm>
            <a:off x="359260" y="294968"/>
            <a:ext cx="9957001" cy="14613928"/>
          </a:xfrm>
          <a:prstGeom prst="roundRect">
            <a:avLst>
              <a:gd name="adj" fmla="val 2659"/>
            </a:avLst>
          </a:prstGeom>
          <a:solidFill>
            <a:schemeClr val="bg1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98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3" name="角丸四角形 55"/>
          <p:cNvSpPr/>
          <p:nvPr/>
        </p:nvSpPr>
        <p:spPr>
          <a:xfrm>
            <a:off x="604822" y="604312"/>
            <a:ext cx="9478891" cy="13920611"/>
          </a:xfrm>
          <a:prstGeom prst="roundRect">
            <a:avLst>
              <a:gd name="adj" fmla="val 2048"/>
            </a:avLst>
          </a:prstGeom>
          <a:noFill/>
          <a:ln w="57150">
            <a:solidFill>
              <a:srgbClr val="FFFF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4198">
              <a:gradFill>
                <a:gsLst>
                  <a:gs pos="0">
                    <a:srgbClr val="00823B"/>
                  </a:gs>
                  <a:gs pos="49000">
                    <a:srgbClr val="00B050"/>
                  </a:gs>
                  <a:gs pos="68000">
                    <a:srgbClr val="00823B"/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044" name="Picture 3" descr="C:\Users\kouno\AppData\Local\Microsoft\Windows\Temporary Internet Files\Content.IE5\NA5GBVFH\MC900395400[1].wmf"/>
          <p:cNvPicPr>
            <a:picLocks noChangeAspect="1" noChangeArrowheads="1"/>
          </p:cNvPicPr>
          <p:nvPr/>
        </p:nvPicPr>
        <p:blipFill>
          <a:blip r:embed="rId2"/>
          <a:srcRect b="8743"/>
          <a:stretch>
            <a:fillRect/>
          </a:stretch>
        </p:blipFill>
        <p:spPr>
          <a:xfrm>
            <a:off x="7502725" y="11777560"/>
            <a:ext cx="3159498" cy="3341790"/>
          </a:xfrm>
          <a:prstGeom prst="rect">
            <a:avLst/>
          </a:prstGeom>
          <a:noFill/>
        </p:spPr>
      </p:pic>
      <p:pic>
        <p:nvPicPr>
          <p:cNvPr id="1045" name="Picture 3" descr="C:\Users\kouno\AppData\Local\Microsoft\Windows\Temporary Internet Files\Content.IE5\NA5GBVFH\MC900395400[1].wmf"/>
          <p:cNvPicPr>
            <a:picLocks noChangeAspect="1" noChangeArrowheads="1"/>
          </p:cNvPicPr>
          <p:nvPr/>
        </p:nvPicPr>
        <p:blipFill>
          <a:blip r:embed="rId2"/>
          <a:srcRect b="8743"/>
          <a:stretch>
            <a:fillRect/>
          </a:stretch>
        </p:blipFill>
        <p:spPr>
          <a:xfrm rot="1969698">
            <a:off x="295594" y="-542984"/>
            <a:ext cx="3159498" cy="3341790"/>
          </a:xfrm>
          <a:prstGeom prst="rect">
            <a:avLst/>
          </a:prstGeom>
          <a:noFill/>
        </p:spPr>
      </p:pic>
      <p:sp>
        <p:nvSpPr>
          <p:cNvPr id="1046" name="角丸四角形 95"/>
          <p:cNvSpPr/>
          <p:nvPr/>
        </p:nvSpPr>
        <p:spPr>
          <a:xfrm>
            <a:off x="908299" y="5959454"/>
            <a:ext cx="8951512" cy="8440338"/>
          </a:xfrm>
          <a:prstGeom prst="roundRect">
            <a:avLst>
              <a:gd name="adj" fmla="val 3097"/>
            </a:avLst>
          </a:prstGeom>
          <a:solidFill>
            <a:srgbClr val="FDF3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　補助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・家賃の１／２（最大１万円）を補助します。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・期間は１２か月間です。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・補助金は９月と３月に分けて支払います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対象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①婚姻の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届出又はパートナーシップ宣誓証明書等の交付後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２年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未満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  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する年度の３月末時点でご夫婦又はパートナーのいずれかが４０歳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未満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であること。　　　　　　　　　　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②ご夫婦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又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はパートナーのいずれもが町内の同一世帯に住民登録している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こと。　　　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③お住まいが公的住宅や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社宅等事業主から無償で貸与されている住宅、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ご親族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が所有し同居して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いる住宅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でないこと。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ご夫婦又はパートナーのいずれもが居住用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の住宅をお持ち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でないこと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⑤ご夫婦又はパートナーのいずれもが生活保護法による住宅扶助、公的　　　　　　　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な家賃補助を受けていないこと。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申請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婚姻又はパートナーシップ宣誓証明書等の交付若しくは転居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、転入の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届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出後３か月以内に申請してください。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その他ご不明な点等ございましたら下記まで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お問い合わせください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 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      町民課　戸籍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・住民グループ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    </a:t>
            </a:r>
            <a:r>
              <a:rPr lang="en-US" altLang="ja-JP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0494-25-0115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lang="en-US" altLang="ja-JP" sz="2400" b="1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24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047" name="角丸四角形 22"/>
          <p:cNvSpPr/>
          <p:nvPr/>
        </p:nvSpPr>
        <p:spPr>
          <a:xfrm>
            <a:off x="720506" y="4761884"/>
            <a:ext cx="9089575" cy="1164848"/>
          </a:xfrm>
          <a:prstGeom prst="roundRect">
            <a:avLst>
              <a:gd name="adj" fmla="val 4590"/>
            </a:avLst>
          </a:prstGeom>
          <a:solidFill>
            <a:srgbClr val="FF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横瀬町では、新婚等世帯の方を対象</a:t>
            </a:r>
            <a:r>
              <a:rPr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lang="en-US" altLang="ja-JP" sz="32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家賃の一部をサポート</a:t>
            </a:r>
            <a:r>
              <a:rPr lang="ja-JP" altLang="en-US" sz="32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する事業を</a:t>
            </a:r>
            <a:r>
              <a:rPr lang="ja-JP" altLang="en-US" sz="32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行っています。</a:t>
            </a:r>
          </a:p>
        </p:txBody>
      </p:sp>
      <p:sp>
        <p:nvSpPr>
          <p:cNvPr id="1048" name="テキスト ボックス 2"/>
          <p:cNvSpPr txBox="1"/>
          <p:nvPr/>
        </p:nvSpPr>
        <p:spPr>
          <a:xfrm>
            <a:off x="708015" y="2168560"/>
            <a:ext cx="92842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新婚等世帯</a:t>
            </a:r>
            <a:r>
              <a:rPr lang="ja-JP" alt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家賃</a:t>
            </a:r>
            <a:r>
              <a:rPr lang="ja-JP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補助</a:t>
            </a:r>
            <a:endParaRPr lang="en-US" altLang="ja-JP" sz="6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BDE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  <a:p>
            <a:pPr algn="ctr"/>
            <a:r>
              <a:rPr lang="ja-JP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制度のお知らせ</a:t>
            </a:r>
            <a:endParaRPr lang="ja-JP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BDE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</p:txBody>
      </p:sp>
      <p:grpSp>
        <p:nvGrpSpPr>
          <p:cNvPr id="1049" name="グループ化 3"/>
          <p:cNvGrpSpPr/>
          <p:nvPr/>
        </p:nvGrpSpPr>
        <p:grpSpPr>
          <a:xfrm>
            <a:off x="8093599" y="770949"/>
            <a:ext cx="1810421" cy="1041784"/>
            <a:chOff x="4436703" y="351038"/>
            <a:chExt cx="1280449" cy="736818"/>
          </a:xfr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1050" name="図 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46625">
              <a:off x="4964635" y="262069"/>
              <a:ext cx="431370" cy="609308"/>
            </a:xfrm>
            <a:prstGeom prst="rect">
              <a:avLst/>
            </a:prstGeom>
          </p:spPr>
        </p:pic>
        <p:pic>
          <p:nvPicPr>
            <p:cNvPr id="1051" name="図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153583">
              <a:off x="4492190" y="485709"/>
              <a:ext cx="269032" cy="380006"/>
            </a:xfrm>
            <a:prstGeom prst="rect">
              <a:avLst/>
            </a:prstGeom>
          </p:spPr>
        </p:pic>
        <p:pic>
          <p:nvPicPr>
            <p:cNvPr id="1052" name="図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59539">
              <a:off x="5392633" y="763337"/>
              <a:ext cx="269032" cy="380006"/>
            </a:xfrm>
            <a:prstGeom prst="rect">
              <a:avLst/>
            </a:prstGeom>
          </p:spPr>
        </p:pic>
      </p:grpSp>
      <p:grpSp>
        <p:nvGrpSpPr>
          <p:cNvPr id="1053" name="グループ化 84"/>
          <p:cNvGrpSpPr/>
          <p:nvPr/>
        </p:nvGrpSpPr>
        <p:grpSpPr>
          <a:xfrm flipH="1">
            <a:off x="676637" y="13308790"/>
            <a:ext cx="1810421" cy="1041784"/>
            <a:chOff x="4436703" y="351038"/>
            <a:chExt cx="1280449" cy="736818"/>
          </a:xfr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1054" name="図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146625">
              <a:off x="4964635" y="262069"/>
              <a:ext cx="431370" cy="609308"/>
            </a:xfrm>
            <a:prstGeom prst="rect">
              <a:avLst/>
            </a:prstGeom>
          </p:spPr>
        </p:pic>
        <p:pic>
          <p:nvPicPr>
            <p:cNvPr id="1055" name="図 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153583">
              <a:off x="4492190" y="485709"/>
              <a:ext cx="269032" cy="380006"/>
            </a:xfrm>
            <a:prstGeom prst="rect">
              <a:avLst/>
            </a:prstGeom>
          </p:spPr>
        </p:pic>
        <p:pic>
          <p:nvPicPr>
            <p:cNvPr id="1056" name="図 8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59539">
              <a:off x="5392633" y="763337"/>
              <a:ext cx="269032" cy="380006"/>
            </a:xfrm>
            <a:prstGeom prst="rect">
              <a:avLst/>
            </a:prstGeom>
          </p:spPr>
        </p:pic>
      </p:grpSp>
      <p:sp>
        <p:nvSpPr>
          <p:cNvPr id="1057" name="テキスト ボックス 1"/>
          <p:cNvSpPr txBox="1"/>
          <p:nvPr/>
        </p:nvSpPr>
        <p:spPr>
          <a:xfrm>
            <a:off x="2271252" y="4053997"/>
            <a:ext cx="631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 smtClean="0">
                <a:solidFill>
                  <a:srgbClr val="00A84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新婚等世帯</a:t>
            </a:r>
            <a:r>
              <a:rPr lang="ja-JP" altLang="en-US" sz="4000" b="1" dirty="0">
                <a:solidFill>
                  <a:srgbClr val="00A84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を応援します！</a:t>
            </a:r>
          </a:p>
        </p:txBody>
      </p:sp>
      <p:pic>
        <p:nvPicPr>
          <p:cNvPr id="1058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246" y="6027913"/>
            <a:ext cx="1138808" cy="1840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図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27919" y="9499385"/>
            <a:ext cx="1585395" cy="2595912"/>
          </a:xfrm>
          <a:prstGeom prst="rect">
            <a:avLst/>
          </a:prstGeom>
          <a:blipFill>
            <a:blip r:embed="rId7">
              <a:alphaModFix amt="0"/>
            </a:blip>
            <a:tile tx="0" ty="0" sx="100000" sy="100000" flip="none" algn="tl"/>
          </a:blipFill>
        </p:spPr>
      </p:pic>
      <p:sp>
        <p:nvSpPr>
          <p:cNvPr id="1060" name="テキスト ボックス 4"/>
          <p:cNvSpPr txBox="1"/>
          <p:nvPr/>
        </p:nvSpPr>
        <p:spPr>
          <a:xfrm>
            <a:off x="3117706" y="901081"/>
            <a:ext cx="4883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 </a:t>
            </a:r>
            <a:r>
              <a:rPr kumimoji="1" lang="ja-JP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BDE7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 瀬 町</a:t>
            </a:r>
            <a:endParaRPr kumimoji="1" lang="ja-JP" altLang="en-US" sz="7200" b="1" dirty="0">
              <a:solidFill>
                <a:srgbClr val="FFBDE7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3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806_a_new_welcome_fly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21806_a_new_welcome_flyer</Template>
  <TotalTime>912</TotalTime>
  <Words>322</Words>
  <Application>JUST Focus</Application>
  <Paragraphs>34</Paragraph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 P丸ゴシック体E</vt:lpstr>
      <vt:lpstr>AR丸ゴシック体E</vt:lpstr>
      <vt:lpstr>HG丸ｺﾞｼｯｸM-PRO</vt:lpstr>
      <vt:lpstr>ＭＳ Ｐゴシック</vt:lpstr>
      <vt:lpstr>メイリオ</vt:lpstr>
      <vt:lpstr>Arial</vt:lpstr>
      <vt:lpstr>Calibri</vt:lpstr>
      <vt:lpstr>21806_a_new_welcome_flyer</vt:lpstr>
      <vt:lpstr>PowerPoint プレゼンテーション</vt:lpstr>
    </vt:vector>
  </TitlesOfParts>
  <Company>Toshiba</Company>
  <LinksUpToDate>false</LinksUpToDate>
  <SharedDoc>false</SharedDoc>
  <HyperlinksChanged>false</HyperlinksChanged>
  <AppVersion>5.0.4</AppVersion>
  <PresentationFormat>ユーザー設定</PresentationFormat>
  <Slides>1</Slides>
  <Notes>1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プレゼンテーション</dc:title>
  <dc:creator>JWS14019</dc:creator>
  <cp:lastModifiedBy>IWS23058</cp:lastModifiedBy>
  <cp:lastPrinted>2022-07-13T02:18:12Z</cp:lastPrinted>
  <dcterms:created xsi:type="dcterms:W3CDTF">2016-04-14T12:19:25Z</dcterms:created>
  <dcterms:modified xsi:type="dcterms:W3CDTF">2025-05-02T06:32:24Z</dcterms:modified>
  <cp:revision>69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